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8"/>
  </p:notesMasterIdLst>
  <p:sldIdLst>
    <p:sldId id="268" r:id="rId2"/>
    <p:sldId id="281" r:id="rId3"/>
    <p:sldId id="261" r:id="rId4"/>
    <p:sldId id="269" r:id="rId5"/>
    <p:sldId id="270" r:id="rId6"/>
    <p:sldId id="260" r:id="rId7"/>
    <p:sldId id="258" r:id="rId8"/>
    <p:sldId id="259" r:id="rId9"/>
    <p:sldId id="265" r:id="rId10"/>
    <p:sldId id="267" r:id="rId11"/>
    <p:sldId id="263" r:id="rId12"/>
    <p:sldId id="264" r:id="rId13"/>
    <p:sldId id="262" r:id="rId14"/>
    <p:sldId id="266" r:id="rId15"/>
    <p:sldId id="273" r:id="rId16"/>
    <p:sldId id="272" r:id="rId17"/>
    <p:sldId id="274" r:id="rId18"/>
    <p:sldId id="275" r:id="rId19"/>
    <p:sldId id="277" r:id="rId20"/>
    <p:sldId id="279" r:id="rId21"/>
    <p:sldId id="280" r:id="rId22"/>
    <p:sldId id="284" r:id="rId23"/>
    <p:sldId id="288" r:id="rId24"/>
    <p:sldId id="285" r:id="rId25"/>
    <p:sldId id="287" r:id="rId26"/>
    <p:sldId id="278" r:id="rId2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364" autoAdjust="0"/>
  </p:normalViewPr>
  <p:slideViewPr>
    <p:cSldViewPr snapToGrid="0" showGuides="1">
      <p:cViewPr varScale="1">
        <p:scale>
          <a:sx n="81" d="100"/>
          <a:sy n="81" d="100"/>
        </p:scale>
        <p:origin x="754" y="48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5B49F-90C1-4191-BB6E-87384F39D51F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F88EB-6608-474F-AEE1-75D68EA689F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196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F88EB-6608-474F-AEE1-75D68EA689F2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245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17609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754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042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575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8004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39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2736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156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649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03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686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392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997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11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7963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2712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4221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2B692-A12E-47F4-9AAD-8A9780C02F7A}" type="datetimeFigureOut">
              <a:rPr lang="lt-LT" smtClean="0"/>
              <a:t>2021-01-30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EDEA14-FE2E-4A70-9FD3-68407E4D9DB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633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0750" y="0"/>
            <a:ext cx="623974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5" y="0"/>
            <a:ext cx="597133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891" y="4923980"/>
            <a:ext cx="355266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500" b="1" dirty="0">
                <a:solidFill>
                  <a:schemeClr val="bg1"/>
                </a:solidFill>
                <a:latin typeface="Arial Black" panose="020B0A04020102020204" pitchFamily="34" charset="0"/>
              </a:rPr>
              <a:t>Grupė ,,LAŠELIAI‘‘</a:t>
            </a:r>
          </a:p>
        </p:txBody>
      </p:sp>
      <p:sp>
        <p:nvSpPr>
          <p:cNvPr id="7" name="Rectangle 6"/>
          <p:cNvSpPr/>
          <p:nvPr/>
        </p:nvSpPr>
        <p:spPr>
          <a:xfrm>
            <a:off x="962832" y="739341"/>
            <a:ext cx="105830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GARGŽDŲ LOPŠELIS-DARŽELIS „NAMINUKAS“</a:t>
            </a:r>
          </a:p>
          <a:p>
            <a:pPr algn="ctr"/>
            <a:r>
              <a:rPr lang="lt-LT" sz="5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STEAM VEIKLA </a:t>
            </a:r>
            <a:r>
              <a:rPr lang="lt-LT" sz="5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ŽIEMĄ</a:t>
            </a:r>
            <a:endParaRPr lang="lt-LT" sz="5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560" y="5533200"/>
            <a:ext cx="11523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Parengė: </a:t>
            </a:r>
            <a:r>
              <a:rPr lang="lt-LT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Virginija Karpavičienė, priešmokyklinio ugdymo mokytoja metodininkė</a:t>
            </a:r>
          </a:p>
          <a:p>
            <a:r>
              <a:rPr lang="lt-LT" sz="16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lt-LT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Aida </a:t>
            </a:r>
            <a:r>
              <a:rPr lang="lt-LT" sz="1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Balsevičienė</a:t>
            </a:r>
            <a:r>
              <a:rPr lang="lt-LT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, priešmokyklinio </a:t>
            </a:r>
            <a:r>
              <a:rPr lang="lt-LT" sz="1600" dirty="0">
                <a:solidFill>
                  <a:schemeClr val="bg1"/>
                </a:solidFill>
                <a:latin typeface="Arial Black" panose="020B0A04020102020204" pitchFamily="34" charset="0"/>
              </a:rPr>
              <a:t>ugdymo </a:t>
            </a:r>
            <a:r>
              <a:rPr lang="lt-LT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mokytoja metodininkė</a:t>
            </a:r>
            <a:endParaRPr lang="lt-LT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lt-LT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1468" y="6438991"/>
            <a:ext cx="254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latin typeface="Arial Black" panose="020B0A04020102020204" pitchFamily="34" charset="0"/>
              </a:rPr>
              <a:t>2021-01-28</a:t>
            </a:r>
            <a:endParaRPr lang="lt-LT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0" y="1442033"/>
            <a:ext cx="6584352" cy="390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46" y="649288"/>
            <a:ext cx="3102964" cy="521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63318" y="649288"/>
            <a:ext cx="6415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ĮŠALĘ LEDE</a:t>
            </a:r>
            <a:endParaRPr lang="lt-LT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3" y="1658766"/>
            <a:ext cx="3987384" cy="467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37" y="1658767"/>
            <a:ext cx="3068998" cy="467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275" y="1658766"/>
            <a:ext cx="3217795" cy="4676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1595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„NETIKRAS SNIEGAS - BESNIEGEI ŽIEMAI‘‘</a:t>
            </a:r>
            <a:endParaRPr lang="lt-LT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11" y="2523965"/>
            <a:ext cx="3687581" cy="3256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9" y="224851"/>
            <a:ext cx="4170114" cy="3717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rot="20122533">
            <a:off x="941887" y="3038545"/>
            <a:ext cx="9562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MES BUVOM PASLĖPTI SNIEGE...</a:t>
            </a:r>
            <a:endParaRPr lang="lt-LT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6" y="326905"/>
            <a:ext cx="11928144" cy="1160060"/>
          </a:xfrm>
        </p:spPr>
        <p:txBody>
          <a:bodyPr>
            <a:noAutofit/>
          </a:bodyPr>
          <a:lstStyle/>
          <a:p>
            <a:pPr algn="ctr"/>
            <a:r>
              <a:rPr lang="lt-LT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GRUPĖJE SNIEGAS VIRSTA STATYBINE MEDŽIAGA</a:t>
            </a:r>
            <a:endParaRPr lang="lt-LT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1421561"/>
            <a:ext cx="4227226" cy="453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19" y="1454263"/>
            <a:ext cx="3948792" cy="446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61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19" y="684639"/>
            <a:ext cx="4467069" cy="564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33" y="354855"/>
            <a:ext cx="4440678" cy="568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2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273" y="539956"/>
            <a:ext cx="10777927" cy="1963401"/>
          </a:xfrm>
        </p:spPr>
        <p:txBody>
          <a:bodyPr>
            <a:noAutofit/>
          </a:bodyPr>
          <a:lstStyle/>
          <a:p>
            <a:pPr algn="l"/>
            <a:r>
              <a:rPr lang="lt-LT" sz="40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kaip </a:t>
            </a:r>
            <a:r>
              <a:rPr lang="lt-LT" sz="4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atrodo sniegas žiūrint per padidinimo </a:t>
            </a:r>
            <a:r>
              <a:rPr lang="lt-LT" sz="40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stiklą</a:t>
            </a:r>
            <a:r>
              <a:rPr lang="lt-LT" sz="4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?</a:t>
            </a:r>
            <a:br>
              <a:rPr lang="lt-LT" sz="40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lt-LT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51" y="1851285"/>
            <a:ext cx="3593910" cy="4129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73" y="1978702"/>
            <a:ext cx="3792511" cy="4294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51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989" y="1218913"/>
            <a:ext cx="5481475" cy="434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81" y="651750"/>
            <a:ext cx="4373666" cy="535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58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8" y="1433873"/>
            <a:ext cx="4009790" cy="4596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1433873"/>
            <a:ext cx="4512039" cy="4596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798820" y="591076"/>
            <a:ext cx="7742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0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lt-LT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BESMEGENIUKAI KITAIP</a:t>
            </a:r>
            <a:endParaRPr lang="lt-LT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73" y="626803"/>
            <a:ext cx="9099029" cy="5291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86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83" y="1723001"/>
            <a:ext cx="3806243" cy="4457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5" y="1837688"/>
            <a:ext cx="3953012" cy="379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71" y="2017571"/>
            <a:ext cx="4018233" cy="4332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09861" y="399562"/>
            <a:ext cx="11800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000" b="1" dirty="0">
                <a:solidFill>
                  <a:schemeClr val="tx2"/>
                </a:solidFill>
                <a:latin typeface="Arial Black" panose="020B0A04020102020204" pitchFamily="34" charset="0"/>
              </a:rPr>
              <a:t>KOKS GROŽIS IR SKONIS LEDINIŲ KEKSIUKŲ.</a:t>
            </a:r>
          </a:p>
        </p:txBody>
      </p:sp>
    </p:spTree>
    <p:extLst>
      <p:ext uri="{BB962C8B-B14F-4D97-AF65-F5344CB8AC3E}">
        <p14:creationId xmlns:p14="http://schemas.microsoft.com/office/powerpoint/2010/main" val="9214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974362"/>
            <a:ext cx="10363826" cy="4816838"/>
          </a:xfrm>
        </p:spPr>
        <p:txBody>
          <a:bodyPr>
            <a:normAutofit fontScale="92500"/>
          </a:bodyPr>
          <a:lstStyle/>
          <a:p>
            <a:pPr algn="just"/>
            <a:r>
              <a:rPr lang="lt-LT" sz="3200" cap="none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Atėjus žiemai, gamta pateikia nepakartojamo grožio vaizdų </a:t>
            </a:r>
            <a:r>
              <a:rPr lang="lt-LT" sz="3200" cap="none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ir </a:t>
            </a:r>
            <a:r>
              <a:rPr lang="lt-LT" sz="3200" cap="none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ragina kaskart išbandyti, atrasti, pažinti, džiaugtis</a:t>
            </a:r>
            <a:r>
              <a:rPr lang="lt-LT" sz="3200" cap="none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...</a:t>
            </a:r>
          </a:p>
          <a:p>
            <a:pPr algn="just"/>
            <a:r>
              <a:rPr lang="lt-LT" sz="3200" cap="none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Žiemos pramogos, tyrinėjimai tiek patalpose, tiek gamtoje vaikams suteikia galimybę kaupti patirtį</a:t>
            </a:r>
            <a:r>
              <a:rPr lang="lt-LT" sz="3200" cap="none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lt-LT" sz="3200" cap="none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Šias </a:t>
            </a:r>
            <a:r>
              <a:rPr lang="lt-LT" sz="3200" cap="none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galimybes suteikia STEAM veikla.</a:t>
            </a:r>
            <a:r>
              <a:rPr lang="lt-LT" cap="none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lt-LT" cap="none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lt-LT" cap="none" dirty="0" smtClean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003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3774" y="659568"/>
            <a:ext cx="10363826" cy="1648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4000" dirty="0" smtClean="0">
                <a:solidFill>
                  <a:schemeClr val="tx2"/>
                </a:solidFill>
              </a:rPr>
              <a:t> </a:t>
            </a:r>
            <a:endParaRPr lang="lt-LT" sz="4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44" y="1353853"/>
            <a:ext cx="3131488" cy="4565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4" y="1353852"/>
            <a:ext cx="3195315" cy="5223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32" y="649315"/>
            <a:ext cx="3706749" cy="5435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76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14" y="806121"/>
            <a:ext cx="4597378" cy="4711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62" y="1514006"/>
            <a:ext cx="3433216" cy="4356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58452" y="806121"/>
            <a:ext cx="918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TORNADAS</a:t>
            </a:r>
            <a:endParaRPr lang="lt-LT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64" y="783723"/>
            <a:ext cx="9878518" cy="5217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69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18" y="725631"/>
            <a:ext cx="9623939" cy="5015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20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586" y="880141"/>
            <a:ext cx="9443803" cy="5024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62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43" y="1161032"/>
            <a:ext cx="2543864" cy="5299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8" y="1161032"/>
            <a:ext cx="2923082" cy="5402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7705" y="45314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KRATERIAI IŠ MILTŲ</a:t>
            </a:r>
            <a:endParaRPr lang="lt-LT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6110" y="4819576"/>
            <a:ext cx="2498440" cy="16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9" y="1980498"/>
            <a:ext cx="3640639" cy="3640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966741" y="5113305"/>
            <a:ext cx="7734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STEAM</a:t>
            </a:r>
            <a:r>
              <a:rPr lang="lt-LT" sz="4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endParaRPr lang="lt-LT" sz="40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80" y="641356"/>
            <a:ext cx="3956205" cy="3956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07" y="228707"/>
            <a:ext cx="3789310" cy="3789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03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63773" y="709683"/>
            <a:ext cx="6045957" cy="2074460"/>
          </a:xfrm>
        </p:spPr>
        <p:txBody>
          <a:bodyPr>
            <a:normAutofit/>
          </a:bodyPr>
          <a:lstStyle/>
          <a:p>
            <a:pPr algn="ctr"/>
            <a:r>
              <a:rPr lang="lt-LT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lt-LT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lt-LT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lt-LT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lt-LT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76" y="509666"/>
            <a:ext cx="3412062" cy="606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rot="19571981">
            <a:off x="3488300" y="2864535"/>
            <a:ext cx="796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,,</a:t>
            </a:r>
            <a:r>
              <a:rPr lang="lt-LT" sz="40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ŽIEMOS IŠDAIGININKAS‘‘</a:t>
            </a:r>
            <a:endParaRPr lang="lt-LT" sz="40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7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62" y="836435"/>
            <a:ext cx="11617377" cy="1073805"/>
          </a:xfrm>
        </p:spPr>
        <p:txBody>
          <a:bodyPr>
            <a:noAutofit/>
          </a:bodyPr>
          <a:lstStyle/>
          <a:p>
            <a:pPr algn="l"/>
            <a:r>
              <a:rPr lang="lt-LT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,,BESMEGENIAI PROTO TURI TAI TIKRAI. </a:t>
            </a:r>
            <a:br>
              <a:rPr lang="lt-LT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lt-LT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JIE LINKSMI, IŠDYKĘ...‘‘</a:t>
            </a:r>
            <a:endParaRPr lang="lt-LT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4" y="2616689"/>
            <a:ext cx="2510931" cy="3978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49" y="2107024"/>
            <a:ext cx="3114287" cy="3978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90" y="1687299"/>
            <a:ext cx="2528015" cy="3978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98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0" y="348694"/>
            <a:ext cx="8619345" cy="1435136"/>
          </a:xfrm>
        </p:spPr>
        <p:txBody>
          <a:bodyPr>
            <a:noAutofit/>
          </a:bodyPr>
          <a:lstStyle/>
          <a:p>
            <a:r>
              <a:rPr lang="lt-LT" sz="4000" b="1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DŽIAUGIAMĖS BALTA ŽIEMA</a:t>
            </a:r>
            <a:endParaRPr lang="lt-LT" sz="4000" b="1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1968180"/>
            <a:ext cx="6295869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92" y="1434154"/>
            <a:ext cx="2800334" cy="479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70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564" y="524656"/>
            <a:ext cx="8774869" cy="1169233"/>
          </a:xfrm>
        </p:spPr>
        <p:txBody>
          <a:bodyPr>
            <a:normAutofit/>
          </a:bodyPr>
          <a:lstStyle/>
          <a:p>
            <a:r>
              <a:rPr lang="lt-LT" sz="4000" dirty="0" smtClean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,,KAS GYVENA PO LEDU?‘‘</a:t>
            </a:r>
            <a:endParaRPr lang="lt-LT" sz="40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07" y="1693889"/>
            <a:ext cx="9037581" cy="4173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4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74" y="719973"/>
            <a:ext cx="3905401" cy="530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88" y="719973"/>
            <a:ext cx="3983922" cy="5165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85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72" y="767180"/>
            <a:ext cx="3953505" cy="526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34" y="752190"/>
            <a:ext cx="4047344" cy="5235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71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8" y="679266"/>
            <a:ext cx="6842189" cy="530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67" y="679266"/>
            <a:ext cx="3887596" cy="530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68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552</TotalTime>
  <Words>135</Words>
  <Application>Microsoft Office PowerPoint</Application>
  <PresentationFormat>Plačiaekranė</PresentationFormat>
  <Paragraphs>26</Paragraphs>
  <Slides>26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Tw Cen MT</vt:lpstr>
      <vt:lpstr>Droplet</vt:lpstr>
      <vt:lpstr>„PowerPoint“ pateiktis</vt:lpstr>
      <vt:lpstr>„PowerPoint“ pateiktis</vt:lpstr>
      <vt:lpstr>  </vt:lpstr>
      <vt:lpstr>,,BESMEGENIAI PROTO TURI TAI TIKRAI.  JIE LINKSMI, IŠDYKĘ...‘‘</vt:lpstr>
      <vt:lpstr>DŽIAUGIAMĖS BALTA ŽIEMA</vt:lpstr>
      <vt:lpstr>,,KAS GYVENA PO LEDU?‘‘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GRUPĖJE SNIEGAS VIRSTA STATYBINE MEDŽIAGA</vt:lpstr>
      <vt:lpstr>„PowerPoint“ pateiktis</vt:lpstr>
      <vt:lpstr>kaip atrodo sniegas žiūrint per padidinimo stiklą?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Pavaduotoja</cp:lastModifiedBy>
  <cp:revision>68</cp:revision>
  <dcterms:created xsi:type="dcterms:W3CDTF">2021-01-25T12:03:59Z</dcterms:created>
  <dcterms:modified xsi:type="dcterms:W3CDTF">2021-01-30T15:25:49Z</dcterms:modified>
</cp:coreProperties>
</file>