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5" r:id="rId4"/>
    <p:sldId id="258" r:id="rId5"/>
    <p:sldId id="263" r:id="rId6"/>
    <p:sldId id="266" r:id="rId7"/>
    <p:sldId id="259" r:id="rId8"/>
    <p:sldId id="260" r:id="rId9"/>
    <p:sldId id="262" r:id="rId10"/>
    <p:sldId id="261" r:id="rId11"/>
    <p:sldId id="264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142FC-7F22-4AAE-9013-E4E2BB42A2EB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27742A-9480-4FFC-8E4E-A7BE333912D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7742A-9480-4FFC-8E4E-A7BE333912D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7742A-9480-4FFC-8E4E-A7BE333912D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32E7-B95A-4F96-98AD-4042AEE9E206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1F09-E87C-449C-919D-68768637B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32E7-B95A-4F96-98AD-4042AEE9E206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1F09-E87C-449C-919D-68768637B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32E7-B95A-4F96-98AD-4042AEE9E206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1F09-E87C-449C-919D-68768637B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32E7-B95A-4F96-98AD-4042AEE9E206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1F09-E87C-449C-919D-68768637B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32E7-B95A-4F96-98AD-4042AEE9E206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1F09-E87C-449C-919D-68768637B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32E7-B95A-4F96-98AD-4042AEE9E206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1F09-E87C-449C-919D-68768637B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32E7-B95A-4F96-98AD-4042AEE9E206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1F09-E87C-449C-919D-68768637B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32E7-B95A-4F96-98AD-4042AEE9E206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1F09-E87C-449C-919D-68768637B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32E7-B95A-4F96-98AD-4042AEE9E206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1F09-E87C-449C-919D-68768637B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32E7-B95A-4F96-98AD-4042AEE9E206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1F09-E87C-449C-919D-68768637B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32E7-B95A-4F96-98AD-4042AEE9E206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1F09-E87C-449C-919D-68768637B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D32E7-B95A-4F96-98AD-4042AEE9E206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A1F09-E87C-449C-919D-68768637B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00090"/>
            <a:ext cx="9144000" cy="7358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3214678" y="3714752"/>
            <a:ext cx="2714644" cy="8572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,,SAULUČIŲ” grupėje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006" y="0"/>
            <a:ext cx="8229600" cy="785810"/>
          </a:xfrm>
        </p:spPr>
        <p:txBody>
          <a:bodyPr>
            <a:normAutofit/>
          </a:bodyPr>
          <a:lstStyle/>
          <a:p>
            <a:pPr algn="l"/>
            <a:r>
              <a:rPr lang="lt-LT" sz="24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lt-LT" sz="2400" b="1" dirty="0" smtClean="0">
                <a:latin typeface="Times New Roman" pitchFamily="18" charset="0"/>
                <a:cs typeface="Times New Roman" pitchFamily="18" charset="0"/>
              </a:rPr>
              <a:t>tatome, konstruojame.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User\Desktop\141733269_4274250915937373_720464483035640029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99592" y="4221088"/>
            <a:ext cx="2952328" cy="2520280"/>
          </a:xfrm>
          <a:prstGeom prst="rect">
            <a:avLst/>
          </a:prstGeom>
          <a:noFill/>
        </p:spPr>
      </p:pic>
      <p:pic>
        <p:nvPicPr>
          <p:cNvPr id="2053" name="Picture 5" descr="C:\Users\User\Desktop\141422364_2530689033901627_8013523619303468029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541080"/>
            <a:ext cx="3279878" cy="3530862"/>
          </a:xfrm>
          <a:prstGeom prst="rect">
            <a:avLst/>
          </a:prstGeom>
          <a:noFill/>
        </p:spPr>
      </p:pic>
      <p:pic>
        <p:nvPicPr>
          <p:cNvPr id="2054" name="Picture 6" descr="C:\Users\User\Desktop\141433155_2900007796889122_699046703387683053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1920" y="348160"/>
            <a:ext cx="5040560" cy="4304289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895520"/>
            <a:ext cx="2614138" cy="2845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lt-LT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Mūsų kalendorius.</a:t>
            </a:r>
            <a:endParaRPr lang="lt-L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5380"/>
            <a:ext cx="4896544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864719"/>
            <a:ext cx="3612704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2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/>
          </a:bodyPr>
          <a:lstStyle/>
          <a:p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Parengė Ieva Songailienė ir Audronė Gedvilienė</a:t>
            </a:r>
            <a:endParaRPr lang="lt-L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817" y="2276872"/>
            <a:ext cx="6296366" cy="428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49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lt-LT" sz="2400" b="1" dirty="0" smtClean="0">
                <a:latin typeface="Times New Roman" pitchFamily="18" charset="0"/>
                <a:cs typeface="Times New Roman" pitchFamily="18" charset="0"/>
              </a:rPr>
              <a:t>Gamtos pažinimas: skaičiuojame, lyginame, kuriame.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1357298"/>
            <a:ext cx="3376512" cy="4668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357299"/>
            <a:ext cx="4000528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lt-LT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Gėlytės gali būti ir tokios...</a:t>
            </a:r>
            <a:endParaRPr lang="lt-L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052736"/>
            <a:ext cx="6264696" cy="558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82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lt-LT" sz="2400" b="1" dirty="0" smtClean="0">
                <a:latin typeface="Times New Roman" pitchFamily="18" charset="0"/>
                <a:cs typeface="Times New Roman" pitchFamily="18" charset="0"/>
              </a:rPr>
              <a:t>Tyrinėjame lapus, sliekus.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500034" y="1071546"/>
            <a:ext cx="4040188" cy="345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C:\Users\User\Desktop\141808043_139245678012015_6665734339077517574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500570"/>
            <a:ext cx="4071966" cy="1928826"/>
          </a:xfrm>
          <a:prstGeom prst="rect">
            <a:avLst/>
          </a:prstGeom>
          <a:noFill/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627" y="1071546"/>
            <a:ext cx="3935976" cy="5357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7504" y="50887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lt-LT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Atliekame eksperimentus.</a:t>
            </a:r>
            <a:endParaRPr lang="lt-L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974" y="3750246"/>
            <a:ext cx="4019103" cy="310775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4028" y="2456892"/>
            <a:ext cx="4752528" cy="3240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453" y="1193887"/>
            <a:ext cx="3240360" cy="26517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0018" y="759274"/>
            <a:ext cx="4512501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0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36" y="2204864"/>
            <a:ext cx="4134348" cy="4392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02854"/>
            <a:ext cx="4392488" cy="539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60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lt-LT" sz="2400" b="1" dirty="0" smtClean="0">
                <a:latin typeface="Times New Roman" pitchFamily="18" charset="0"/>
                <a:cs typeface="Times New Roman" pitchFamily="18" charset="0"/>
              </a:rPr>
              <a:t>Kūriame įvairiomis priemonėmis ir būdais.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51520" y="908721"/>
            <a:ext cx="5400600" cy="5945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 descr="C:\Users\User\Desktop\141808390_2858745651027034_9192071927867963364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44975" y="908720"/>
            <a:ext cx="3071833" cy="2702737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2120" y="3853958"/>
            <a:ext cx="3257544" cy="2945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246" y="296847"/>
            <a:ext cx="7901014" cy="654032"/>
          </a:xfrm>
        </p:spPr>
        <p:txBody>
          <a:bodyPr>
            <a:noAutofit/>
          </a:bodyPr>
          <a:lstStyle/>
          <a:p>
            <a:r>
              <a:rPr lang="lt-LT" sz="2400" b="1" dirty="0" smtClean="0">
                <a:latin typeface="Times New Roman" pitchFamily="18" charset="0"/>
                <a:cs typeface="Times New Roman" pitchFamily="18" charset="0"/>
              </a:rPr>
              <a:t>Skaičiuojame, įtvirtiname spalvas, laviname pastabumą, akių ir rankų judesių koordinaciją.</a:t>
            </a:r>
            <a:endParaRPr lang="en-US" sz="2400" dirty="0"/>
          </a:p>
        </p:txBody>
      </p:sp>
      <p:pic>
        <p:nvPicPr>
          <p:cNvPr id="4098" name="Picture 2" descr="C:\Users\User\Desktop\141475637_2807381819483219_2731459888519987574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63246" y="1096325"/>
            <a:ext cx="3646750" cy="3258798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1973" y="1214423"/>
            <a:ext cx="4520323" cy="553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0105" y="4500570"/>
            <a:ext cx="3839891" cy="224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Skaičiuojame, lyginame.</a:t>
            </a:r>
            <a:endParaRPr lang="lt-L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18" y="1234216"/>
            <a:ext cx="4076358" cy="543514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15155"/>
            <a:ext cx="4104456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0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66</Words>
  <Application>Microsoft Office PowerPoint</Application>
  <PresentationFormat>Demonstracija ekrane (4:3)</PresentationFormat>
  <Paragraphs>13</Paragraphs>
  <Slides>12</Slides>
  <Notes>2</Notes>
  <HiddenSlides>0</HiddenSlides>
  <MMClips>0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„PowerPoint“ pateiktis</vt:lpstr>
      <vt:lpstr>Gamtos pažinimas: skaičiuojame, lyginame, kuriame.</vt:lpstr>
      <vt:lpstr>Gėlytės gali būti ir tokios...</vt:lpstr>
      <vt:lpstr>Tyrinėjame lapus, sliekus.</vt:lpstr>
      <vt:lpstr>Atliekame eksperimentus.</vt:lpstr>
      <vt:lpstr>„PowerPoint“ pateiktis</vt:lpstr>
      <vt:lpstr>Kūriame įvairiomis priemonėmis ir būdais.</vt:lpstr>
      <vt:lpstr>Skaičiuojame, įtvirtiname spalvas, laviname pastabumą, akių ir rankų judesių koordinaciją.</vt:lpstr>
      <vt:lpstr>Skaičiuojame, lyginame.</vt:lpstr>
      <vt:lpstr>Statome, konstruojame.</vt:lpstr>
      <vt:lpstr>Mūsų kalendorius.</vt:lpstr>
      <vt:lpstr>Parengė Ieva Songailienė ir Audronė Gedvilienė</vt:lpstr>
    </vt:vector>
  </TitlesOfParts>
  <Company>Deftones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Pavaduotoja</cp:lastModifiedBy>
  <cp:revision>23</cp:revision>
  <dcterms:created xsi:type="dcterms:W3CDTF">2021-01-23T15:13:37Z</dcterms:created>
  <dcterms:modified xsi:type="dcterms:W3CDTF">2021-02-01T14:34:57Z</dcterms:modified>
</cp:coreProperties>
</file>