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0" r:id="rId3"/>
    <p:sldId id="259" r:id="rId4"/>
    <p:sldId id="260" r:id="rId5"/>
    <p:sldId id="261" r:id="rId6"/>
    <p:sldId id="262" r:id="rId7"/>
    <p:sldId id="264" r:id="rId8"/>
    <p:sldId id="263" r:id="rId9"/>
    <p:sldId id="266" r:id="rId10"/>
    <p:sldId id="271" r:id="rId11"/>
    <p:sldId id="268" r:id="rId12"/>
    <p:sldId id="272" r:id="rId13"/>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9" d="100"/>
          <a:sy n="109" d="100"/>
        </p:scale>
        <p:origin x="129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2E4BB-8E0C-4D6C-82D3-7F639B3D7D71}" type="datetimeFigureOut">
              <a:rPr lang="lt-LT" smtClean="0"/>
              <a:t>2021-02-01</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D238E-04C5-4BEE-9945-E6B78CC7F564}" type="slidenum">
              <a:rPr lang="lt-LT" smtClean="0"/>
              <a:t>‹#›</a:t>
            </a:fld>
            <a:endParaRPr lang="lt-LT"/>
          </a:p>
        </p:txBody>
      </p:sp>
    </p:spTree>
    <p:extLst>
      <p:ext uri="{BB962C8B-B14F-4D97-AF65-F5344CB8AC3E}">
        <p14:creationId xmlns:p14="http://schemas.microsoft.com/office/powerpoint/2010/main" val="262874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0D238E-04C5-4BEE-9945-E6B78CC7F564}" type="slidenum">
              <a:rPr lang="lt-LT" smtClean="0"/>
              <a:t>1</a:t>
            </a:fld>
            <a:endParaRPr lang="lt-LT"/>
          </a:p>
        </p:txBody>
      </p:sp>
    </p:spTree>
    <p:extLst>
      <p:ext uri="{BB962C8B-B14F-4D97-AF65-F5344CB8AC3E}">
        <p14:creationId xmlns:p14="http://schemas.microsoft.com/office/powerpoint/2010/main" val="218571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B11F7126-0DC3-4469-A5A9-37926AC2F7DF}" type="datetimeFigureOut">
              <a:rPr lang="lt-LT" smtClean="0"/>
              <a:t>2021-02-01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739CA5F-98D8-479F-94CA-C25EAB124B21}" type="slidenum">
              <a:rPr lang="lt-LT" smtClean="0"/>
              <a:t>‹#›</a:t>
            </a:fld>
            <a:endParaRPr lang="lt-LT"/>
          </a:p>
        </p:txBody>
      </p:sp>
    </p:spTree>
    <p:extLst>
      <p:ext uri="{BB962C8B-B14F-4D97-AF65-F5344CB8AC3E}">
        <p14:creationId xmlns:p14="http://schemas.microsoft.com/office/powerpoint/2010/main" val="336724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B11F7126-0DC3-4469-A5A9-37926AC2F7DF}" type="datetimeFigureOut">
              <a:rPr lang="lt-LT" smtClean="0"/>
              <a:t>2021-02-01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739CA5F-98D8-479F-94CA-C25EAB124B21}" type="slidenum">
              <a:rPr lang="lt-LT" smtClean="0"/>
              <a:t>‹#›</a:t>
            </a:fld>
            <a:endParaRPr lang="lt-LT"/>
          </a:p>
        </p:txBody>
      </p:sp>
    </p:spTree>
    <p:extLst>
      <p:ext uri="{BB962C8B-B14F-4D97-AF65-F5344CB8AC3E}">
        <p14:creationId xmlns:p14="http://schemas.microsoft.com/office/powerpoint/2010/main" val="355796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B11F7126-0DC3-4469-A5A9-37926AC2F7DF}" type="datetimeFigureOut">
              <a:rPr lang="lt-LT" smtClean="0"/>
              <a:t>2021-02-01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739CA5F-98D8-479F-94CA-C25EAB124B21}" type="slidenum">
              <a:rPr lang="lt-LT" smtClean="0"/>
              <a:t>‹#›</a:t>
            </a:fld>
            <a:endParaRPr lang="lt-LT"/>
          </a:p>
        </p:txBody>
      </p:sp>
    </p:spTree>
    <p:extLst>
      <p:ext uri="{BB962C8B-B14F-4D97-AF65-F5344CB8AC3E}">
        <p14:creationId xmlns:p14="http://schemas.microsoft.com/office/powerpoint/2010/main" val="337243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B11F7126-0DC3-4469-A5A9-37926AC2F7DF}" type="datetimeFigureOut">
              <a:rPr lang="lt-LT" smtClean="0"/>
              <a:t>2021-02-01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739CA5F-98D8-479F-94CA-C25EAB124B21}" type="slidenum">
              <a:rPr lang="lt-LT" smtClean="0"/>
              <a:t>‹#›</a:t>
            </a:fld>
            <a:endParaRPr lang="lt-LT"/>
          </a:p>
        </p:txBody>
      </p:sp>
    </p:spTree>
    <p:extLst>
      <p:ext uri="{BB962C8B-B14F-4D97-AF65-F5344CB8AC3E}">
        <p14:creationId xmlns:p14="http://schemas.microsoft.com/office/powerpoint/2010/main" val="359448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F7126-0DC3-4469-A5A9-37926AC2F7DF}" type="datetimeFigureOut">
              <a:rPr lang="lt-LT" smtClean="0"/>
              <a:t>2021-02-01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739CA5F-98D8-479F-94CA-C25EAB124B21}" type="slidenum">
              <a:rPr lang="lt-LT" smtClean="0"/>
              <a:t>‹#›</a:t>
            </a:fld>
            <a:endParaRPr lang="lt-LT"/>
          </a:p>
        </p:txBody>
      </p:sp>
    </p:spTree>
    <p:extLst>
      <p:ext uri="{BB962C8B-B14F-4D97-AF65-F5344CB8AC3E}">
        <p14:creationId xmlns:p14="http://schemas.microsoft.com/office/powerpoint/2010/main" val="61070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B11F7126-0DC3-4469-A5A9-37926AC2F7DF}" type="datetimeFigureOut">
              <a:rPr lang="lt-LT" smtClean="0"/>
              <a:t>2021-02-01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739CA5F-98D8-479F-94CA-C25EAB124B21}" type="slidenum">
              <a:rPr lang="lt-LT" smtClean="0"/>
              <a:t>‹#›</a:t>
            </a:fld>
            <a:endParaRPr lang="lt-LT"/>
          </a:p>
        </p:txBody>
      </p:sp>
    </p:spTree>
    <p:extLst>
      <p:ext uri="{BB962C8B-B14F-4D97-AF65-F5344CB8AC3E}">
        <p14:creationId xmlns:p14="http://schemas.microsoft.com/office/powerpoint/2010/main" val="57250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B11F7126-0DC3-4469-A5A9-37926AC2F7DF}" type="datetimeFigureOut">
              <a:rPr lang="lt-LT" smtClean="0"/>
              <a:t>2021-02-01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9739CA5F-98D8-479F-94CA-C25EAB124B21}" type="slidenum">
              <a:rPr lang="lt-LT" smtClean="0"/>
              <a:t>‹#›</a:t>
            </a:fld>
            <a:endParaRPr lang="lt-LT"/>
          </a:p>
        </p:txBody>
      </p:sp>
    </p:spTree>
    <p:extLst>
      <p:ext uri="{BB962C8B-B14F-4D97-AF65-F5344CB8AC3E}">
        <p14:creationId xmlns:p14="http://schemas.microsoft.com/office/powerpoint/2010/main" val="342239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B11F7126-0DC3-4469-A5A9-37926AC2F7DF}" type="datetimeFigureOut">
              <a:rPr lang="lt-LT" smtClean="0"/>
              <a:t>2021-02-01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9739CA5F-98D8-479F-94CA-C25EAB124B21}" type="slidenum">
              <a:rPr lang="lt-LT" smtClean="0"/>
              <a:t>‹#›</a:t>
            </a:fld>
            <a:endParaRPr lang="lt-LT"/>
          </a:p>
        </p:txBody>
      </p:sp>
    </p:spTree>
    <p:extLst>
      <p:ext uri="{BB962C8B-B14F-4D97-AF65-F5344CB8AC3E}">
        <p14:creationId xmlns:p14="http://schemas.microsoft.com/office/powerpoint/2010/main" val="175464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F7126-0DC3-4469-A5A9-37926AC2F7DF}" type="datetimeFigureOut">
              <a:rPr lang="lt-LT" smtClean="0"/>
              <a:t>2021-02-01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9739CA5F-98D8-479F-94CA-C25EAB124B21}" type="slidenum">
              <a:rPr lang="lt-LT" smtClean="0"/>
              <a:t>‹#›</a:t>
            </a:fld>
            <a:endParaRPr lang="lt-LT"/>
          </a:p>
        </p:txBody>
      </p:sp>
    </p:spTree>
    <p:extLst>
      <p:ext uri="{BB962C8B-B14F-4D97-AF65-F5344CB8AC3E}">
        <p14:creationId xmlns:p14="http://schemas.microsoft.com/office/powerpoint/2010/main" val="125459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F7126-0DC3-4469-A5A9-37926AC2F7DF}" type="datetimeFigureOut">
              <a:rPr lang="lt-LT" smtClean="0"/>
              <a:t>2021-02-01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739CA5F-98D8-479F-94CA-C25EAB124B21}" type="slidenum">
              <a:rPr lang="lt-LT" smtClean="0"/>
              <a:t>‹#›</a:t>
            </a:fld>
            <a:endParaRPr lang="lt-LT"/>
          </a:p>
        </p:txBody>
      </p:sp>
    </p:spTree>
    <p:extLst>
      <p:ext uri="{BB962C8B-B14F-4D97-AF65-F5344CB8AC3E}">
        <p14:creationId xmlns:p14="http://schemas.microsoft.com/office/powerpoint/2010/main" val="300197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F7126-0DC3-4469-A5A9-37926AC2F7DF}" type="datetimeFigureOut">
              <a:rPr lang="lt-LT" smtClean="0"/>
              <a:t>2021-02-01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739CA5F-98D8-479F-94CA-C25EAB124B21}" type="slidenum">
              <a:rPr lang="lt-LT" smtClean="0"/>
              <a:t>‹#›</a:t>
            </a:fld>
            <a:endParaRPr lang="lt-LT"/>
          </a:p>
        </p:txBody>
      </p:sp>
    </p:spTree>
    <p:extLst>
      <p:ext uri="{BB962C8B-B14F-4D97-AF65-F5344CB8AC3E}">
        <p14:creationId xmlns:p14="http://schemas.microsoft.com/office/powerpoint/2010/main" val="17271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F7126-0DC3-4469-A5A9-37926AC2F7DF}" type="datetimeFigureOut">
              <a:rPr lang="lt-LT" smtClean="0"/>
              <a:t>2021-02-01</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9CA5F-98D8-479F-94CA-C25EAB124B21}" type="slidenum">
              <a:rPr lang="lt-LT" smtClean="0"/>
              <a:t>‹#›</a:t>
            </a:fld>
            <a:endParaRPr lang="lt-LT"/>
          </a:p>
        </p:txBody>
      </p:sp>
    </p:spTree>
    <p:extLst>
      <p:ext uri="{BB962C8B-B14F-4D97-AF65-F5344CB8AC3E}">
        <p14:creationId xmlns:p14="http://schemas.microsoft.com/office/powerpoint/2010/main" val="3364472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1008111"/>
          </a:xfrm>
        </p:spPr>
        <p:txBody>
          <a:bodyPr>
            <a:normAutofit/>
          </a:bodyPr>
          <a:lstStyle/>
          <a:p>
            <a:r>
              <a:rPr lang="lt-LT" sz="3200" dirty="0" smtClean="0"/>
              <a:t>Gargždų lopšelis-darželis „</a:t>
            </a:r>
            <a:r>
              <a:rPr lang="lt-LT" sz="3200" dirty="0" err="1" smtClean="0"/>
              <a:t>Naminukas</a:t>
            </a:r>
            <a:r>
              <a:rPr lang="lt-LT" sz="3200" dirty="0" smtClean="0"/>
              <a:t>“</a:t>
            </a:r>
            <a:endParaRPr lang="lt-LT" sz="3200" dirty="0"/>
          </a:p>
        </p:txBody>
      </p:sp>
      <p:sp>
        <p:nvSpPr>
          <p:cNvPr id="3" name="Subtitle 2"/>
          <p:cNvSpPr>
            <a:spLocks noGrp="1"/>
          </p:cNvSpPr>
          <p:nvPr>
            <p:ph type="subTitle" idx="1"/>
          </p:nvPr>
        </p:nvSpPr>
        <p:spPr>
          <a:xfrm>
            <a:off x="827584" y="1916832"/>
            <a:ext cx="6912768" cy="4104456"/>
          </a:xfrm>
        </p:spPr>
        <p:txBody>
          <a:bodyPr/>
          <a:lstStyle/>
          <a:p>
            <a:pPr algn="r"/>
            <a:endParaRPr lang="lt-LT" dirty="0" smtClean="0"/>
          </a:p>
          <a:p>
            <a:pPr algn="r"/>
            <a:endParaRPr lang="lt-LT" dirty="0"/>
          </a:p>
          <a:p>
            <a:r>
              <a:rPr lang="lt-LT" sz="4400" b="1" dirty="0" smtClean="0"/>
              <a:t>STEAM grupėje „Ančiukai“</a:t>
            </a:r>
          </a:p>
          <a:p>
            <a:pPr algn="r"/>
            <a:endParaRPr lang="lt-LT" dirty="0"/>
          </a:p>
          <a:p>
            <a:pPr algn="r"/>
            <a:endParaRPr lang="lt-LT" sz="1400" dirty="0" smtClean="0"/>
          </a:p>
          <a:p>
            <a:pPr algn="r"/>
            <a:endParaRPr lang="lt-LT" sz="1400" dirty="0"/>
          </a:p>
          <a:p>
            <a:pPr algn="r"/>
            <a:r>
              <a:rPr lang="lt-LT" sz="1400" dirty="0" smtClean="0"/>
              <a:t>Parengė Irena </a:t>
            </a:r>
            <a:r>
              <a:rPr lang="lt-LT" sz="1400" dirty="0" err="1" smtClean="0"/>
              <a:t>Vilutienė</a:t>
            </a:r>
            <a:r>
              <a:rPr lang="lt-LT" sz="1400" dirty="0" smtClean="0"/>
              <a:t>, ikimokyklinio ugdymo mokytoja metodininkė</a:t>
            </a:r>
          </a:p>
          <a:p>
            <a:pPr algn="r"/>
            <a:endParaRPr lang="lt-LT" sz="1400" dirty="0"/>
          </a:p>
          <a:p>
            <a:pPr algn="r"/>
            <a:r>
              <a:rPr lang="lt-LT" sz="1400" dirty="0" smtClean="0"/>
              <a:t>2021-01-28</a:t>
            </a:r>
            <a:endParaRPr lang="lt-LT" sz="1400" dirty="0"/>
          </a:p>
        </p:txBody>
      </p:sp>
    </p:spTree>
    <p:extLst>
      <p:ext uri="{BB962C8B-B14F-4D97-AF65-F5344CB8AC3E}">
        <p14:creationId xmlns:p14="http://schemas.microsoft.com/office/powerpoint/2010/main" val="290014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Ukrainiečių l. pasaka „Pirštinė“</a:t>
            </a:r>
            <a:endParaRPr lang="en-US" dirty="0"/>
          </a:p>
        </p:txBody>
      </p:sp>
      <p:pic>
        <p:nvPicPr>
          <p:cNvPr id="7" name="Turinio vietos rezervavimo ženklas 6"/>
          <p:cNvPicPr>
            <a:picLocks noGrp="1" noChangeAspect="1"/>
          </p:cNvPicPr>
          <p:nvPr>
            <p:ph sz="half" idx="1"/>
          </p:nvPr>
        </p:nvPicPr>
        <p:blipFill>
          <a:blip r:embed="rId2"/>
          <a:stretch>
            <a:fillRect/>
          </a:stretch>
        </p:blipFill>
        <p:spPr>
          <a:xfrm>
            <a:off x="457200" y="1628800"/>
            <a:ext cx="4038600" cy="4280847"/>
          </a:xfrm>
          <a:prstGeom prst="rect">
            <a:avLst/>
          </a:prstGeom>
        </p:spPr>
      </p:pic>
      <p:pic>
        <p:nvPicPr>
          <p:cNvPr id="10" name="Turinio vietos rezervavimo ženklas 9"/>
          <p:cNvPicPr>
            <a:picLocks noGrp="1" noChangeAspect="1"/>
          </p:cNvPicPr>
          <p:nvPr>
            <p:ph sz="half" idx="2"/>
          </p:nvPr>
        </p:nvPicPr>
        <p:blipFill>
          <a:blip r:embed="rId3"/>
          <a:stretch>
            <a:fillRect/>
          </a:stretch>
        </p:blipFill>
        <p:spPr>
          <a:xfrm>
            <a:off x="4648200" y="1628800"/>
            <a:ext cx="4038600" cy="4280847"/>
          </a:xfrm>
          <a:prstGeom prst="rect">
            <a:avLst/>
          </a:prstGeom>
        </p:spPr>
      </p:pic>
    </p:spTree>
    <p:extLst>
      <p:ext uri="{BB962C8B-B14F-4D97-AF65-F5344CB8AC3E}">
        <p14:creationId xmlns:p14="http://schemas.microsoft.com/office/powerpoint/2010/main" val="145349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461796"/>
            <a:ext cx="4395024" cy="5860032"/>
          </a:xfr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80368" y="1283720"/>
            <a:ext cx="5661248" cy="4245936"/>
          </a:xfrm>
          <a:prstGeom prst="rect">
            <a:avLst/>
          </a:prstGeom>
        </p:spPr>
      </p:pic>
    </p:spTree>
    <p:extLst>
      <p:ext uri="{BB962C8B-B14F-4D97-AF65-F5344CB8AC3E}">
        <p14:creationId xmlns:p14="http://schemas.microsoft.com/office/powerpoint/2010/main" val="1464900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a:t>
            </a:r>
            <a:endParaRPr lang="en-US" dirty="0"/>
          </a:p>
        </p:txBody>
      </p:sp>
      <p:sp>
        <p:nvSpPr>
          <p:cNvPr id="3" name="Turinio vietos rezervavimo ženklas 2"/>
          <p:cNvSpPr>
            <a:spLocks noGrp="1"/>
          </p:cNvSpPr>
          <p:nvPr>
            <p:ph sz="half" idx="1"/>
          </p:nvPr>
        </p:nvSpPr>
        <p:spPr>
          <a:xfrm>
            <a:off x="457200" y="1600200"/>
            <a:ext cx="8291264" cy="4525963"/>
          </a:xfrm>
        </p:spPr>
        <p:txBody>
          <a:bodyPr>
            <a:normAutofit/>
          </a:bodyPr>
          <a:lstStyle/>
          <a:p>
            <a:pPr marL="0" indent="0" algn="ctr">
              <a:buNone/>
            </a:pPr>
            <a:r>
              <a:rPr lang="lt-LT" sz="5400" dirty="0" smtClean="0"/>
              <a:t>AČIŪ </a:t>
            </a:r>
            <a:r>
              <a:rPr lang="lt-LT" sz="5400" dirty="0"/>
              <a:t>UŽ DĖMESĮ!</a:t>
            </a:r>
            <a:endParaRPr lang="en-US" sz="5400" dirty="0"/>
          </a:p>
        </p:txBody>
      </p:sp>
      <p:sp>
        <p:nvSpPr>
          <p:cNvPr id="4" name="Turinio vietos rezervavimo ženklas 3"/>
          <p:cNvSpPr>
            <a:spLocks noGrp="1"/>
          </p:cNvSpPr>
          <p:nvPr>
            <p:ph sz="half" idx="2"/>
          </p:nvPr>
        </p:nvSpPr>
        <p:spPr>
          <a:xfrm>
            <a:off x="395536" y="620688"/>
            <a:ext cx="8291264" cy="5505475"/>
          </a:xfrm>
        </p:spPr>
        <p:txBody>
          <a:bodyPr/>
          <a:lstStyle/>
          <a:p>
            <a:pPr marL="0" indent="0" algn="ctr">
              <a:buNone/>
            </a:pPr>
            <a:endParaRPr lang="lt-LT" dirty="0" smtClean="0"/>
          </a:p>
          <a:p>
            <a:pPr marL="0" indent="0" algn="ctr">
              <a:buNone/>
            </a:pPr>
            <a:endParaRPr lang="lt-LT" dirty="0" smtClean="0"/>
          </a:p>
          <a:p>
            <a:pPr marL="0" indent="0" algn="ctr">
              <a:buNone/>
            </a:pPr>
            <a:endParaRPr lang="en-US" dirty="0"/>
          </a:p>
        </p:txBody>
      </p:sp>
    </p:spTree>
    <p:extLst>
      <p:ext uri="{BB962C8B-B14F-4D97-AF65-F5344CB8AC3E}">
        <p14:creationId xmlns:p14="http://schemas.microsoft.com/office/powerpoint/2010/main" val="417029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4416" y="1306624"/>
            <a:ext cx="5487484" cy="41156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08490" y="1351441"/>
            <a:ext cx="5436267" cy="4077201"/>
          </a:xfrm>
          <a:prstGeom prst="rect">
            <a:avLst/>
          </a:prstGeom>
        </p:spPr>
      </p:pic>
    </p:spTree>
    <p:extLst>
      <p:ext uri="{BB962C8B-B14F-4D97-AF65-F5344CB8AC3E}">
        <p14:creationId xmlns:p14="http://schemas.microsoft.com/office/powerpoint/2010/main" val="2616312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124744"/>
            <a:ext cx="3547319" cy="472975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91855" y="1720913"/>
            <a:ext cx="4769347" cy="3577010"/>
          </a:xfrm>
          <a:prstGeom prst="rect">
            <a:avLst/>
          </a:prstGeom>
        </p:spPr>
      </p:pic>
    </p:spTree>
    <p:extLst>
      <p:ext uri="{BB962C8B-B14F-4D97-AF65-F5344CB8AC3E}">
        <p14:creationId xmlns:p14="http://schemas.microsoft.com/office/powerpoint/2010/main" val="116918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1557" y="953725"/>
            <a:ext cx="6120681" cy="459051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5354" b="7044"/>
          <a:stretch/>
        </p:blipFill>
        <p:spPr>
          <a:xfrm rot="5400000">
            <a:off x="3868898" y="1467809"/>
            <a:ext cx="6120681" cy="3562350"/>
          </a:xfrm>
          <a:prstGeom prst="rect">
            <a:avLst/>
          </a:prstGeom>
        </p:spPr>
      </p:pic>
    </p:spTree>
    <p:extLst>
      <p:ext uri="{BB962C8B-B14F-4D97-AF65-F5344CB8AC3E}">
        <p14:creationId xmlns:p14="http://schemas.microsoft.com/office/powerpoint/2010/main" val="453179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76163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793" t="17389" r="21150" b="10901"/>
          <a:stretch/>
        </p:blipFill>
        <p:spPr>
          <a:xfrm>
            <a:off x="4876800" y="1371600"/>
            <a:ext cx="3935213" cy="3989034"/>
          </a:xfrm>
          <a:prstGeom prst="rect">
            <a:avLst/>
          </a:prstGeom>
          <a:noFill/>
          <a:ln>
            <a:no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0648"/>
            <a:ext cx="4091947" cy="3068960"/>
          </a:xfrm>
          <a:prstGeom prst="rect">
            <a:avLst/>
          </a:prstGeom>
        </p:spPr>
      </p:pic>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23527" y="3573016"/>
            <a:ext cx="4091947" cy="3028950"/>
          </a:xfrm>
        </p:spPr>
      </p:pic>
    </p:spTree>
    <p:extLst>
      <p:ext uri="{BB962C8B-B14F-4D97-AF65-F5344CB8AC3E}">
        <p14:creationId xmlns:p14="http://schemas.microsoft.com/office/powerpoint/2010/main" val="1860518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lt-LT"/>
          </a:p>
        </p:txBody>
      </p:sp>
      <p:sp>
        <p:nvSpPr>
          <p:cNvPr id="3" name="Subtitle 2"/>
          <p:cNvSpPr>
            <a:spLocks noGrp="1"/>
          </p:cNvSpPr>
          <p:nvPr>
            <p:ph type="subTitle" idx="1"/>
          </p:nvPr>
        </p:nvSpPr>
        <p:spPr/>
        <p:txBody>
          <a:bodyPr/>
          <a:lstStyle/>
          <a:p>
            <a:endParaRPr lang="lt-L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89839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578" y="3472111"/>
            <a:ext cx="3930214" cy="294766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577" y="260648"/>
            <a:ext cx="3930215" cy="294766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6349" y="3472111"/>
            <a:ext cx="3923928" cy="2947661"/>
          </a:xfrm>
          <a:prstGeom prst="rect">
            <a:avLst/>
          </a:prstGeom>
        </p:spPr>
      </p:pic>
      <p:sp>
        <p:nvSpPr>
          <p:cNvPr id="10" name="Content Placeholder 2"/>
          <p:cNvSpPr>
            <a:spLocks noGrp="1"/>
          </p:cNvSpPr>
          <p:nvPr>
            <p:ph idx="1"/>
          </p:nvPr>
        </p:nvSpPr>
        <p:spPr>
          <a:xfrm>
            <a:off x="4638555" y="260648"/>
            <a:ext cx="3923928" cy="2947661"/>
          </a:xfrm>
        </p:spPr>
        <p:txBody>
          <a:bodyPr>
            <a:normAutofit fontScale="62500" lnSpcReduction="20000"/>
          </a:bodyPr>
          <a:lstStyle/>
          <a:p>
            <a:pPr marL="0" indent="0" algn="ctr">
              <a:buNone/>
            </a:pPr>
            <a:r>
              <a:rPr lang="lt-LT" b="1" dirty="0" smtClean="0"/>
              <a:t>Pasaka apie  snaiges</a:t>
            </a:r>
          </a:p>
          <a:p>
            <a:pPr marL="0" indent="0" algn="just">
              <a:buNone/>
            </a:pPr>
            <a:r>
              <a:rPr lang="lt-LT" dirty="0" smtClean="0"/>
              <a:t>Vieną kartą iš dangaus ėmė leistis baltos, šaltos snaigės. Krisdamos žemyn, snaigės matė medžius, namus, vaikučius. Vaikai labai džiaugėsi snaigytėmis, plojo rankomis ir gaudė jas. Snaigėms irgi pasidarė linksma ir jos ėmė šokti snaigių šokį. Bet staiga pasirodė saulutė. Ji šildė vis labiau ir labiau. Savo spinduliais paglostė snaigutes ir jos pavirto į lietaus lašelius. Lietaus lašeliai pagirdė medžius.</a:t>
            </a:r>
            <a:endParaRPr lang="lt-LT" dirty="0"/>
          </a:p>
        </p:txBody>
      </p:sp>
    </p:spTree>
    <p:extLst>
      <p:ext uri="{BB962C8B-B14F-4D97-AF65-F5344CB8AC3E}">
        <p14:creationId xmlns:p14="http://schemas.microsoft.com/office/powerpoint/2010/main" val="2137704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0329"/>
          <a:stretch/>
        </p:blipFill>
        <p:spPr>
          <a:xfrm rot="5400000">
            <a:off x="343587" y="272033"/>
            <a:ext cx="3217590" cy="295232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7544" y="3501008"/>
            <a:ext cx="4038600" cy="3028950"/>
          </a:xfr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610" r="13268"/>
          <a:stretch/>
        </p:blipFill>
        <p:spPr>
          <a:xfrm rot="5400000">
            <a:off x="5530416" y="166331"/>
            <a:ext cx="3240361" cy="314097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1365" t="958" r="657" b="-958"/>
          <a:stretch/>
        </p:blipFill>
        <p:spPr>
          <a:xfrm rot="5400000">
            <a:off x="5135303" y="3041434"/>
            <a:ext cx="3094482" cy="4077071"/>
          </a:xfrm>
          <a:prstGeom prst="rect">
            <a:avLst/>
          </a:prstGeom>
        </p:spPr>
      </p:pic>
    </p:spTree>
    <p:extLst>
      <p:ext uri="{BB962C8B-B14F-4D97-AF65-F5344CB8AC3E}">
        <p14:creationId xmlns:p14="http://schemas.microsoft.com/office/powerpoint/2010/main" val="2551994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107</Words>
  <Application>Microsoft Office PowerPoint</Application>
  <PresentationFormat>Demonstracija ekrane (4:3)</PresentationFormat>
  <Paragraphs>17</Paragraphs>
  <Slides>12</Slides>
  <Notes>1</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12</vt:i4>
      </vt:variant>
    </vt:vector>
  </HeadingPairs>
  <TitlesOfParts>
    <vt:vector size="15" baseType="lpstr">
      <vt:lpstr>Arial</vt:lpstr>
      <vt:lpstr>Calibri</vt:lpstr>
      <vt:lpstr>Office Theme</vt:lpstr>
      <vt:lpstr>Gargždų lopšelis-darželis „Naminukas“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Ukrainiečių l. pasaka „Pirštinė“</vt:lpstr>
      <vt:lpstr>„PowerPoint“ pateiktis</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Ugdymas STEAM metodu</dc:title>
  <dc:creator>Robertelės</dc:creator>
  <cp:lastModifiedBy>Pavaduotoja</cp:lastModifiedBy>
  <cp:revision>20</cp:revision>
  <dcterms:created xsi:type="dcterms:W3CDTF">2021-01-23T12:39:40Z</dcterms:created>
  <dcterms:modified xsi:type="dcterms:W3CDTF">2021-02-01T09:04:34Z</dcterms:modified>
</cp:coreProperties>
</file>