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343" autoAdjust="0"/>
  </p:normalViewPr>
  <p:slideViewPr>
    <p:cSldViewPr snapToGrid="0">
      <p:cViewPr varScale="1">
        <p:scale>
          <a:sx n="113" d="100"/>
          <a:sy n="113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02570-8013-43F6-ABCB-EF5B0DE3799E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31CCE-0345-4570-8FEA-25FB091A3F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7080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31CCE-0345-4570-8FEA-25FB091A3F50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274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31CCE-0345-4570-8FEA-25FB091A3F50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95431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31CCE-0345-4570-8FEA-25FB091A3F50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7409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3157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985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421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826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1448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94016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8297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2623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0491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9980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3506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6D5A4-9FD5-439D-84F5-9A0D5F0ABB5F}" type="datetimeFigureOut">
              <a:rPr lang="lt-LT" smtClean="0"/>
              <a:t>2021-01-27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D7BA1-C928-4A7D-B326-B3EAB48A4C7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805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83" y="838200"/>
            <a:ext cx="8472799" cy="5913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2" y="838200"/>
            <a:ext cx="10375052" cy="5913123"/>
          </a:xfrm>
        </p:spPr>
        <p:txBody>
          <a:bodyPr>
            <a:normAutofit/>
          </a:bodyPr>
          <a:lstStyle/>
          <a:p>
            <a:r>
              <a:rPr lang="lt-LT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GARGŽDŲ LOPŠELIS-DARŽELIS „NAMINUKAS“</a:t>
            </a:r>
            <a: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4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4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„STEAM </a:t>
            </a:r>
            <a:r>
              <a:rPr lang="lt-LT" sz="4000" i="1" dirty="0">
                <a:latin typeface="Arial" panose="020B0604020202020204" pitchFamily="34" charset="0"/>
                <a:cs typeface="Arial" panose="020B0604020202020204" pitchFamily="34" charset="0"/>
              </a:rPr>
              <a:t>idėjų taikymas </a:t>
            </a:r>
            <a: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ikimokykliniame                            </a:t>
            </a:r>
            <a:r>
              <a:rPr lang="lt-LT" sz="4000" i="1" dirty="0">
                <a:latin typeface="Arial" panose="020B0604020202020204" pitchFamily="34" charset="0"/>
                <a:cs typeface="Arial" panose="020B0604020202020204" pitchFamily="34" charset="0"/>
              </a:rPr>
              <a:t>amžiuje“</a:t>
            </a:r>
            <a: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Parengė</a:t>
            </a:r>
            <a:r>
              <a:rPr lang="lt-L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Vida Mockienė, ikimokyklinio ugdymo mokytoja </a:t>
            </a:r>
            <a:r>
              <a:rPr lang="lt-L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metodininkė</a:t>
            </a:r>
            <a:br>
              <a:rPr lang="lt-L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lt-LT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2021-01-28</a:t>
            </a:r>
            <a:r>
              <a:rPr lang="lt-LT" sz="16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t-L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Ačiū už dėmesį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all Stickers Winking Fa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52" y="2325190"/>
            <a:ext cx="4010501" cy="410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Spalvotų pieštukų šulinys.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6573" y="2876983"/>
            <a:ext cx="4549304" cy="27577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795" y="2982594"/>
            <a:ext cx="4594410" cy="2501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1697" y="3023542"/>
            <a:ext cx="4519086" cy="25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6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70177" cy="1325563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 Sniego savybės, skaičiavimas, lyginimas.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656" y="2322449"/>
            <a:ext cx="4981434" cy="36045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5412" y="2339136"/>
            <a:ext cx="4939872" cy="349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9811"/>
            <a:ext cx="10515600" cy="1288863"/>
          </a:xfrm>
        </p:spPr>
        <p:txBody>
          <a:bodyPr>
            <a:normAutofit/>
          </a:bodyPr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Piešimas ant sniego.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028" y="2673829"/>
            <a:ext cx="4479650" cy="31269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6175" y="2975209"/>
            <a:ext cx="4479650" cy="2463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5956" y="2953552"/>
            <a:ext cx="4510185" cy="25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Žaidimai su gamtine medžiaga, antrinėmis žaliavomis.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7058" y="2844628"/>
            <a:ext cx="4395583" cy="2472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983" y="2819645"/>
            <a:ext cx="4484416" cy="2522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9131" y="2967368"/>
            <a:ext cx="4433028" cy="24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9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Kūrybiniai žaidimai su kartono lapais, dėžėmis.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20210122_15290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941" y="1601326"/>
            <a:ext cx="2698277" cy="479635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7864" y="2715931"/>
            <a:ext cx="4686825" cy="26363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7238" y="2576199"/>
            <a:ext cx="5245484" cy="29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0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Eksperimentas su vandeniu, gamtinėmis medžiagomis, guminėmis pirštinėmis.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003" y="2796489"/>
            <a:ext cx="4352925" cy="24485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7098" y="2527238"/>
            <a:ext cx="4380564" cy="3014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7985" y="2638638"/>
            <a:ext cx="4380564" cy="27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4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Konstravimas su dantų krapštukais.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0345"/>
            <a:ext cx="6896806" cy="410325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4899" y="2726488"/>
            <a:ext cx="4894499" cy="27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8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Arial" panose="020B0604020202020204" pitchFamily="34" charset="0"/>
                <a:cs typeface="Arial" panose="020B0604020202020204" pitchFamily="34" charset="0"/>
              </a:rPr>
              <a:t>Siūlų varstymas pirštais, siuvimas su adata.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764" y="2655977"/>
            <a:ext cx="4992131" cy="3061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3492" y="2040089"/>
            <a:ext cx="5185015" cy="31606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9231" y="2933341"/>
            <a:ext cx="4946647" cy="2782489"/>
          </a:xfrm>
        </p:spPr>
      </p:pic>
    </p:spTree>
    <p:extLst>
      <p:ext uri="{BB962C8B-B14F-4D97-AF65-F5344CB8AC3E}">
        <p14:creationId xmlns:p14="http://schemas.microsoft.com/office/powerpoint/2010/main" val="3211521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66</Words>
  <Application>Microsoft Office PowerPoint</Application>
  <PresentationFormat>Plačiaekranė</PresentationFormat>
  <Paragraphs>13</Paragraphs>
  <Slides>10</Slides>
  <Notes>3</Notes>
  <HiddenSlides>0</HiddenSlides>
  <MMClips>1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GARGŽDŲ LOPŠELIS-DARŽELIS „NAMINUKAS“    „STEAM idėjų taikymas ikimokykliniame                            amžiuje“    Parengė: Vida Mockienė, ikimokyklinio ugdymo mokytoja metodininkė                                 2021-01-28 </vt:lpstr>
      <vt:lpstr>Spalvotų pieštukų šulinys.</vt:lpstr>
      <vt:lpstr> Sniego savybės, skaičiavimas, lyginimas.</vt:lpstr>
      <vt:lpstr>Piešimas ant sniego.</vt:lpstr>
      <vt:lpstr>Žaidimai su gamtine medžiaga, antrinėmis žaliavomis.</vt:lpstr>
      <vt:lpstr>Kūrybiniai žaidimai su kartono lapais, dėžėmis.</vt:lpstr>
      <vt:lpstr>Eksperimentas su vandeniu, gamtinėmis medžiagomis, guminėmis pirštinėmis.</vt:lpstr>
      <vt:lpstr>Konstravimas su dantų krapštukais.</vt:lpstr>
      <vt:lpstr>Siūlų varstymas pirštais, siuvimas su adata.</vt:lpstr>
      <vt:lpstr>Ačiū už dėmesį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IDĖJŲ TAIKYMAS  GRUPĖJE „SMALSUČIAI“</dc:title>
  <dc:creator>Windows User</dc:creator>
  <cp:lastModifiedBy>Pavaduotoja</cp:lastModifiedBy>
  <cp:revision>24</cp:revision>
  <dcterms:created xsi:type="dcterms:W3CDTF">2021-01-24T12:23:20Z</dcterms:created>
  <dcterms:modified xsi:type="dcterms:W3CDTF">2021-01-27T11:38:34Z</dcterms:modified>
</cp:coreProperties>
</file>